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4" r:id="rId7"/>
    <p:sldId id="265" r:id="rId8"/>
    <p:sldId id="257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6" autoAdjust="0"/>
    <p:restoredTop sz="94617"/>
  </p:normalViewPr>
  <p:slideViewPr>
    <p:cSldViewPr snapToGrid="0" snapToObjects="1">
      <p:cViewPr varScale="1">
        <p:scale>
          <a:sx n="114" d="100"/>
          <a:sy n="114" d="100"/>
        </p:scale>
        <p:origin x="8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07922-C004-4B0F-A373-89E19F5F6FA7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22A2-9A43-428D-9341-2084F0A1E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3EED-568C-C344-B97A-95EA8152B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71896"/>
            <a:ext cx="9144000" cy="1235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2714256"/>
            <a:ext cx="9144000" cy="78827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48420D5-F061-754F-8CA0-A236395D6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22" y="5145997"/>
            <a:ext cx="7431087" cy="7777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6982" y="6469570"/>
            <a:ext cx="8612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Horizon 2020 research and innovation programme under grant agreement No. 825496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46584"/>
            <a:ext cx="449642" cy="2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0C3130-37A1-7943-B1F1-E2D060649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E69F-8576-5D4A-B806-00201284E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10632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rgbClr val="17B9EC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256520B-D489-C24F-B78D-0F5C3534A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2EA1-18CA-8A4B-A0BC-E8E191FC5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760088" cy="1325563"/>
          </a:xfrm>
        </p:spPr>
        <p:txBody>
          <a:bodyPr lIns="0" tIns="0" rIns="0" bIns="0" anchor="t" anchorCtr="0"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B90C-CDCA-9249-8EDA-D17277C9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1908000"/>
            <a:ext cx="5157787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BBCE-ACEB-2B4C-A8BE-AC51467D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00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0967-D30C-BB4D-B1D8-85BC9D69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8000"/>
            <a:ext cx="5183188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414D-F8C4-044C-879D-67BFDC98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CAC901-E913-4846-8606-2A29F9083A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19959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1292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BF62DA-202B-B04E-A556-9FF75DDD0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19AD7D6-E974-1940-9DDA-703531144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31FEA-6F98-CF4D-A8DE-972B94301E1C}"/>
              </a:ext>
            </a:extLst>
          </p:cNvPr>
          <p:cNvSpPr txBox="1"/>
          <p:nvPr userDrawn="1"/>
        </p:nvSpPr>
        <p:spPr>
          <a:xfrm>
            <a:off x="794149" y="5199493"/>
            <a:ext cx="26205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aseline="0" dirty="0">
                <a:solidFill>
                  <a:schemeClr val="accent1"/>
                </a:solidFill>
              </a:rPr>
              <a:t>www.5g-mobix.com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8000" y="6389895"/>
            <a:ext cx="919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Horizon 2020 research and innovation programme under grant agreement No. 825496</a:t>
            </a:r>
          </a:p>
        </p:txBody>
      </p:sp>
      <p:pic>
        <p:nvPicPr>
          <p:cNvPr id="4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6321649"/>
            <a:ext cx="5397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06CD86-5686-CE4F-9E92-2A8E3A2584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sv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01F-CDE6-434A-A56D-FC021A24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452" y="1051925"/>
            <a:ext cx="9144000" cy="90877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5G-MOBIX third Webinar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60E46B5-8CAC-4A16-8C84-4946AA48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17" y="0"/>
            <a:ext cx="122395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7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50" y="1992429"/>
            <a:ext cx="10440000" cy="1424539"/>
          </a:xfrm>
        </p:spPr>
        <p:txBody>
          <a:bodyPr>
            <a:normAutofit/>
          </a:bodyPr>
          <a:lstStyle/>
          <a:p>
            <a:r>
              <a:rPr lang="en-US" sz="66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43857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53" y="842405"/>
            <a:ext cx="8947150" cy="843158"/>
          </a:xfrm>
        </p:spPr>
        <p:txBody>
          <a:bodyPr/>
          <a:lstStyle/>
          <a:p>
            <a:pPr algn="ctr"/>
            <a:r>
              <a:rPr lang="en-US" dirty="0"/>
              <a:t>About the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AD5A-0D1B-144E-A021-8DA49697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dirty="0"/>
              <a:t>The webinar is organised to present the main objectives and activities of the </a:t>
            </a:r>
            <a:r>
              <a:rPr lang="en-US" sz="3200" b="1" dirty="0"/>
              <a:t>Greek-Turkish Cross-Border Corridor </a:t>
            </a:r>
            <a:r>
              <a:rPr lang="en-US" sz="3200" dirty="0"/>
              <a:t>of 5G-MOBIX.</a:t>
            </a: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It will provide an </a:t>
            </a:r>
            <a:r>
              <a:rPr lang="en-US" sz="3200" b="1" dirty="0"/>
              <a:t>overview</a:t>
            </a:r>
            <a:r>
              <a:rPr lang="en-US" sz="3200" dirty="0"/>
              <a:t> of the corridor along with the </a:t>
            </a:r>
            <a:r>
              <a:rPr lang="en-US" sz="3200" b="1" dirty="0"/>
              <a:t>challenges</a:t>
            </a:r>
            <a:r>
              <a:rPr lang="en-US" sz="3200" dirty="0"/>
              <a:t> addressed; it will also be the occasion to exchange information regarding the </a:t>
            </a:r>
            <a:r>
              <a:rPr lang="en-US" sz="3200" b="1" dirty="0"/>
              <a:t>5G network infrastructure </a:t>
            </a:r>
            <a:r>
              <a:rPr lang="en-US" sz="3200" dirty="0"/>
              <a:t>and features, the automated control of the vehicles as well as the rest of the </a:t>
            </a:r>
            <a:r>
              <a:rPr lang="en-US" sz="3200" b="1" dirty="0"/>
              <a:t>developments and deployments </a:t>
            </a:r>
            <a:r>
              <a:rPr lang="en-US" sz="3200" dirty="0"/>
              <a:t>that will enable the GR-TR trials.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5E2B-274A-164D-8E57-3FD022E93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5G-MOBIX 3</a:t>
            </a:r>
            <a:r>
              <a:rPr lang="en-US" baseline="30000" dirty="0"/>
              <a:t>rd</a:t>
            </a:r>
            <a:r>
              <a:rPr lang="en-US" dirty="0"/>
              <a:t> Webinar, 29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</p:spTree>
    <p:extLst>
      <p:ext uri="{BB962C8B-B14F-4D97-AF65-F5344CB8AC3E}">
        <p14:creationId xmlns:p14="http://schemas.microsoft.com/office/powerpoint/2010/main" val="172302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53" y="842405"/>
            <a:ext cx="8947150" cy="843158"/>
          </a:xfrm>
        </p:spPr>
        <p:txBody>
          <a:bodyPr/>
          <a:lstStyle/>
          <a:p>
            <a:pPr algn="ctr"/>
            <a:r>
              <a:rPr lang="en-US" dirty="0"/>
              <a:t>About the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AD5A-0D1B-144E-A021-8DA49697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The user stories designed for “</a:t>
            </a:r>
            <a:r>
              <a:rPr lang="en-US" sz="3200" b="1" dirty="0"/>
              <a:t>Platooning with see-what-I-see functionality</a:t>
            </a:r>
            <a:r>
              <a:rPr lang="en-US" sz="3200" dirty="0"/>
              <a:t>” and “</a:t>
            </a:r>
            <a:r>
              <a:rPr lang="en-US" sz="3200" b="1" dirty="0"/>
              <a:t>Assisted Border Crossing</a:t>
            </a:r>
            <a:r>
              <a:rPr lang="en-US" sz="3200" dirty="0"/>
              <a:t>” will be explained, summarizing the work made so far by the consortium in the Greek-Turkish Cross-Border Corridor but also presenting next steps.</a:t>
            </a: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An </a:t>
            </a:r>
            <a:r>
              <a:rPr lang="en-US" sz="3200" b="1" dirty="0"/>
              <a:t>interactive session </a:t>
            </a:r>
            <a:r>
              <a:rPr lang="en-US" sz="3200" dirty="0"/>
              <a:t>and a dedicated slot of 20 minutes for </a:t>
            </a:r>
            <a:r>
              <a:rPr lang="en-US" sz="3200" b="1" dirty="0"/>
              <a:t>Q&amp;A</a:t>
            </a:r>
            <a:r>
              <a:rPr lang="en-US" sz="3200" dirty="0"/>
              <a:t> will follow the presentations.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EE05E2B-274A-164D-8E57-3FD022E93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2937" y="6450437"/>
            <a:ext cx="4403725" cy="231775"/>
          </a:xfrm>
        </p:spPr>
        <p:txBody>
          <a:bodyPr/>
          <a:lstStyle/>
          <a:p>
            <a:r>
              <a:rPr lang="en-US" dirty="0"/>
              <a:t>5G-MOBIX 3</a:t>
            </a:r>
            <a:r>
              <a:rPr lang="en-US" baseline="30000" dirty="0"/>
              <a:t>rd</a:t>
            </a:r>
            <a:r>
              <a:rPr lang="en-US" dirty="0"/>
              <a:t> Webinar, 29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</p:spTree>
    <p:extLst>
      <p:ext uri="{BB962C8B-B14F-4D97-AF65-F5344CB8AC3E}">
        <p14:creationId xmlns:p14="http://schemas.microsoft.com/office/powerpoint/2010/main" val="97658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51" y="215389"/>
            <a:ext cx="8947150" cy="843158"/>
          </a:xfrm>
        </p:spPr>
        <p:txBody>
          <a:bodyPr/>
          <a:lstStyle/>
          <a:p>
            <a:pPr algn="ctr"/>
            <a:r>
              <a:rPr lang="en-US" dirty="0"/>
              <a:t>Speakers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84085" y="2784368"/>
            <a:ext cx="1940446" cy="2502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Barbara </a:t>
            </a:r>
            <a:br>
              <a:rPr lang="en-US" sz="1600" b="1" dirty="0"/>
            </a:br>
            <a:r>
              <a:rPr lang="en-US" sz="1600" b="1" dirty="0"/>
              <a:t>Basdeki</a:t>
            </a:r>
            <a:br>
              <a:rPr lang="en-US" sz="1600" b="1" dirty="0"/>
            </a:br>
            <a:r>
              <a:rPr lang="en-US" sz="1400" b="1" i="1" dirty="0"/>
              <a:t>(ICCS)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br>
              <a:rPr lang="en-US" sz="2400" b="1" dirty="0"/>
            </a:br>
            <a:r>
              <a:rPr lang="en-US" sz="2400" b="1" dirty="0"/>
              <a:t>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E05E2B-274A-164D-8E57-3FD022E93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2937" y="6450437"/>
            <a:ext cx="4403725" cy="231775"/>
          </a:xfrm>
        </p:spPr>
        <p:txBody>
          <a:bodyPr/>
          <a:lstStyle/>
          <a:p>
            <a:r>
              <a:rPr lang="en-US" dirty="0"/>
              <a:t>5G-MOBIX 3</a:t>
            </a:r>
            <a:r>
              <a:rPr lang="en-US" baseline="30000" dirty="0"/>
              <a:t>rd</a:t>
            </a:r>
            <a:r>
              <a:rPr lang="en-US" dirty="0"/>
              <a:t>  Webinar, 29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1964989" y="1430842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dirty="0"/>
              <a:t>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4023628" y="1211841"/>
            <a:ext cx="1957986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err="1"/>
              <a:t>Ioannis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Masmanidis</a:t>
            </a:r>
            <a:endParaRPr lang="en-US" dirty="0"/>
          </a:p>
          <a:p>
            <a:r>
              <a:rPr lang="en-US" sz="1400" i="1" dirty="0"/>
              <a:t>(ERICSSON GR)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6183926" y="1185963"/>
            <a:ext cx="1807886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Tahir </a:t>
            </a:r>
            <a:br>
              <a:rPr lang="en-US" dirty="0"/>
            </a:br>
            <a:r>
              <a:rPr lang="en-US" dirty="0"/>
              <a:t>Sari </a:t>
            </a:r>
            <a:br>
              <a:rPr lang="en-US" dirty="0"/>
            </a:br>
            <a:r>
              <a:rPr lang="en-US" sz="1400" i="1" dirty="0"/>
              <a:t>(FORD)</a:t>
            </a:r>
            <a:br>
              <a:rPr lang="en-US" sz="1400" i="1" dirty="0"/>
            </a:br>
            <a:endParaRPr lang="en-US" sz="1400" i="1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8512269" y="1245157"/>
            <a:ext cx="1748084" cy="2137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Kostas </a:t>
            </a:r>
            <a:br>
              <a:rPr lang="en-US" sz="1800" b="1" dirty="0"/>
            </a:br>
            <a:r>
              <a:rPr lang="en-US" sz="1800" b="1" dirty="0"/>
              <a:t>Trichias</a:t>
            </a:r>
            <a:br>
              <a:rPr lang="en-US" sz="1800" b="1" dirty="0"/>
            </a:br>
            <a:r>
              <a:rPr lang="en-US" sz="1400" b="1" i="1" dirty="0"/>
              <a:t>(WINGS ICT Solutions)</a:t>
            </a:r>
          </a:p>
          <a:p>
            <a:pPr marL="0" indent="0" algn="ctr">
              <a:buNone/>
            </a:pPr>
            <a:r>
              <a:rPr lang="en-US" sz="1400" b="1" i="1" dirty="0"/>
              <a:t> 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10260353" y="1245157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 </a:t>
            </a:r>
            <a:endParaRPr lang="en-US" sz="1800" b="1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3C7D12C-9746-0A44-9682-80F3342A7F22}"/>
              </a:ext>
            </a:extLst>
          </p:cNvPr>
          <p:cNvSpPr txBox="1">
            <a:spLocks/>
          </p:cNvSpPr>
          <p:nvPr/>
        </p:nvSpPr>
        <p:spPr>
          <a:xfrm>
            <a:off x="1903524" y="1259566"/>
            <a:ext cx="1748084" cy="23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/>
              <a:t>Nazli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 err="1"/>
              <a:t>Guney</a:t>
            </a:r>
            <a:br>
              <a:rPr lang="en-US" sz="1600" b="1" dirty="0"/>
            </a:br>
            <a:r>
              <a:rPr lang="en-US" sz="1600" b="1" dirty="0"/>
              <a:t>(</a:t>
            </a:r>
            <a:r>
              <a:rPr lang="en-US" sz="1400" b="1" i="1" dirty="0"/>
              <a:t>TURKCELL) </a:t>
            </a:r>
          </a:p>
          <a:p>
            <a:pPr marL="0" indent="0" algn="ctr">
              <a:buNone/>
            </a:pPr>
            <a:endParaRPr lang="en-US" sz="1400" b="1" i="1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 txBox="1">
            <a:spLocks/>
          </p:cNvSpPr>
          <p:nvPr/>
        </p:nvSpPr>
        <p:spPr>
          <a:xfrm>
            <a:off x="141158" y="4907193"/>
            <a:ext cx="1554782" cy="5692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400" dirty="0"/>
              <a:t>Moderator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D84B8A-E7A6-488D-B17A-7DDA2783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8" y="3487449"/>
            <a:ext cx="1015108" cy="126888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D8981E9-2FE2-4AD2-85A6-8121A3E43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657" y="2018576"/>
            <a:ext cx="1456787" cy="175841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D7D179B-A907-4869-897B-65887CD84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942" y="2016851"/>
            <a:ext cx="1312889" cy="176013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9F84B66-F01D-4EE6-AF7F-2419A4827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229" y="2016852"/>
            <a:ext cx="1358367" cy="172946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F9542A-C17F-495D-B295-2EF1D6F96C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8720" y="2018576"/>
            <a:ext cx="1155339" cy="17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1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1" y="328809"/>
            <a:ext cx="3429000" cy="62926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617837"/>
              </p:ext>
            </p:extLst>
          </p:nvPr>
        </p:nvGraphicFramePr>
        <p:xfrm>
          <a:off x="2645955" y="555732"/>
          <a:ext cx="6897687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76">
                  <a:extLst>
                    <a:ext uri="{9D8B030D-6E8A-4147-A177-3AD203B41FA5}">
                      <a16:colId xmlns:a16="http://schemas.microsoft.com/office/drawing/2014/main" val="2580530661"/>
                    </a:ext>
                  </a:extLst>
                </a:gridCol>
                <a:gridCol w="5708111">
                  <a:extLst>
                    <a:ext uri="{9D8B030D-6E8A-4147-A177-3AD203B41FA5}">
                      <a16:colId xmlns:a16="http://schemas.microsoft.com/office/drawing/2014/main" val="3057332849"/>
                    </a:ext>
                  </a:extLst>
                </a:gridCol>
              </a:tblGrid>
              <a:tr h="339089">
                <a:tc>
                  <a:txBody>
                    <a:bodyPr/>
                    <a:lstStyle/>
                    <a:p>
                      <a:r>
                        <a:rPr lang="en-US" dirty="0"/>
                        <a:t>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Presentation Title &amp; 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50597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Welcoming </a:t>
                      </a:r>
                      <a:b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Barbara Basdeki, ICCS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71989"/>
                  </a:ext>
                </a:extLst>
              </a:tr>
              <a:tr h="585277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 – 13.15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GR-TR CBC Overview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 information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and roles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Roadmap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and cross-border issues addressed @GR-TR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of next presentations</a:t>
                      </a:r>
                      <a:b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Nazli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Guney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TURKCELL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62827"/>
                  </a:ext>
                </a:extLst>
              </a:tr>
              <a:tr h="487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13.15 – 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5G-Network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Architecture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 features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Interconnection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state of deployment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Ioannis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Masmanidis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ERICSSON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24935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13.30 – 13.45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 development and Platooning UC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Ford truck presentation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Platooning with see what I see + video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TS-CBC collaboration with FI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Routing in customs site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Tahir Sari, 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969898"/>
                  </a:ext>
                </a:extLst>
              </a:tr>
              <a:tr h="473796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13.45 – 14.00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OBU/RSU/APP development and Assisted Border crossing UC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OBU/RSU development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Assisted border crossing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flow + Sequence diagram + video</a:t>
                      </a:r>
                      <a:b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Kostas Trichias, WINGS ICT Solutions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786512"/>
                  </a:ext>
                </a:extLst>
              </a:tr>
              <a:tr h="300285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14.00 – 14.20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&amp; Answers 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2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0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240" y="1927860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1085135"/>
      </p:ext>
    </p:extLst>
  </p:cSld>
  <p:clrMapOvr>
    <a:masterClrMapping/>
  </p:clrMapOvr>
</p:sld>
</file>

<file path=ppt/theme/theme1.xml><?xml version="1.0" encoding="utf-8"?>
<a:theme xmlns:a="http://schemas.openxmlformats.org/drawingml/2006/main" name="ERT 035-18 PPT 5G MOBIX template_v3">
  <a:themeElements>
    <a:clrScheme name="Custom 3">
      <a:dk1>
        <a:srgbClr val="000000"/>
      </a:dk1>
      <a:lt1>
        <a:srgbClr val="FFFFFF"/>
      </a:lt1>
      <a:dk2>
        <a:srgbClr val="5C8E93"/>
      </a:dk2>
      <a:lt2>
        <a:srgbClr val="E7E6E6"/>
      </a:lt2>
      <a:accent1>
        <a:srgbClr val="5C8E93"/>
      </a:accent1>
      <a:accent2>
        <a:srgbClr val="BFD1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T 035-18 PPT 5G MOBIX template" id="{D3B95214-0171-464D-A437-4B4A0B2505C0}" vid="{860A041F-29A4-3648-848E-4CAA97262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D84C5EFE20B04B90650AB1330DA631" ma:contentTypeVersion="12" ma:contentTypeDescription="Create a new document." ma:contentTypeScope="" ma:versionID="7065c4e583d9b1bedf3b0858e82f5701">
  <xsd:schema xmlns:xsd="http://www.w3.org/2001/XMLSchema" xmlns:xs="http://www.w3.org/2001/XMLSchema" xmlns:p="http://schemas.microsoft.com/office/2006/metadata/properties" xmlns:ns2="29f398b2-3649-4491-8b66-137d732d0bbe" xmlns:ns3="f60e9adf-c4b7-4cb6-b2c7-3260adc064e5" targetNamespace="http://schemas.microsoft.com/office/2006/metadata/properties" ma:root="true" ma:fieldsID="1a931a920ee7d933b8982d7089e48c12" ns2:_="" ns3:_="">
    <xsd:import namespace="29f398b2-3649-4491-8b66-137d732d0bbe"/>
    <xsd:import namespace="f60e9adf-c4b7-4cb6-b2c7-3260adc06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398b2-3649-4491-8b66-137d732d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e9adf-c4b7-4cb6-b2c7-3260adc06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9F00B-FE87-4CB1-B5BA-1316E0D142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DB405-AF21-42D7-BBB6-AC47BE46B02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073958-C608-4FB0-A003-798180598EBB}"/>
</file>

<file path=docProps/app.xml><?xml version="1.0" encoding="utf-8"?>
<Properties xmlns="http://schemas.openxmlformats.org/officeDocument/2006/extended-properties" xmlns:vt="http://schemas.openxmlformats.org/officeDocument/2006/docPropsVTypes">
  <Template>5G-MOBIX PPT template</Template>
  <TotalTime>318</TotalTime>
  <Words>342</Words>
  <Application>Microsoft Office PowerPoint</Application>
  <PresentationFormat>Ευρεία οθόνη</PresentationFormat>
  <Paragraphs>61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ERT 035-18 PPT 5G MOBIX template_v3</vt:lpstr>
      <vt:lpstr>5G-MOBIX third Webinar</vt:lpstr>
      <vt:lpstr>Welcome!</vt:lpstr>
      <vt:lpstr>About the Webinar</vt:lpstr>
      <vt:lpstr>About the Webinar</vt:lpstr>
      <vt:lpstr>Speakers</vt:lpstr>
      <vt:lpstr>Agenda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5G-MOBIX Second Webinar</dc:title>
  <dc:creator>pantelis kanellopoulos</dc:creator>
  <cp:lastModifiedBy>Barbara Basdeki</cp:lastModifiedBy>
  <cp:revision>25</cp:revision>
  <dcterms:created xsi:type="dcterms:W3CDTF">2020-05-19T12:25:24Z</dcterms:created>
  <dcterms:modified xsi:type="dcterms:W3CDTF">2020-06-25T12:25:11Z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0x0101005FD84C5EFE20B04B90650AB1330DA631</vt:lpwstr>
  </property>
</Properties>
</file>